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useoModerno Medium"/>
      <p:regular r:id="rId16"/>
    </p:embeddedFont>
    <p:embeddedFont>
      <p:font typeface="MuseoModerno Medium"/>
      <p:regular r:id="rId17"/>
    </p:embeddedFont>
    <p:embeddedFont>
      <p:font typeface="MuseoModerno Medium"/>
      <p:regular r:id="rId18"/>
    </p:embeddedFont>
    <p:embeddedFont>
      <p:font typeface="MuseoModerno Medium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4-1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7773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Drive on Demand Website Project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174331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outlines the development of a Drive on Demand website, a platform designed to revolutionize the way people access and utilize transportation services. The project leverages the power of the MERN stack, a robust and versatile technology combination, to create a user-friendly, scalable, and feature-rich platform that caters to the growing demand for on-demand mobility solutions.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865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  MERN Stack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962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4" name="Text 2"/>
          <p:cNvSpPr/>
          <p:nvPr/>
        </p:nvSpPr>
        <p:spPr>
          <a:xfrm>
            <a:off x="969169" y="2181225"/>
            <a:ext cx="15954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096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MongoDB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2586633"/>
            <a:ext cx="56709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MongoDB, a NoSQL database, provides flexibility and scalability, enabling efficient storage and retrieval of large volumes of data. This is essential for handling user profiles, vehicle information, and booking details. Its schema-less nature facilitates data modeling for a rapidly evolving platform.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667" y="20962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8" name="Text 6"/>
          <p:cNvSpPr/>
          <p:nvPr/>
        </p:nvSpPr>
        <p:spPr>
          <a:xfrm>
            <a:off x="7589163" y="2181225"/>
            <a:ext cx="1891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65783" y="2096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Express.js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65783" y="2586633"/>
            <a:ext cx="56709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Express.js is a Node.js framework that simplifies the development of API endpoints and server-side logic. It provides a streamlined structure for handling requests and responses, enabling efficient communication between the frontend and backend.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52460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2" name="Text 10"/>
          <p:cNvSpPr/>
          <p:nvPr/>
        </p:nvSpPr>
        <p:spPr>
          <a:xfrm>
            <a:off x="953333" y="5331023"/>
            <a:ext cx="19121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5246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React.js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736431"/>
            <a:ext cx="56709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React.js is a JavaScript library for building user interfaces. Its component-based architecture promotes code reusability and maintainability. React's virtual DOM ensures fast updates and a smooth user experience.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52460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6" name="Text 14"/>
          <p:cNvSpPr/>
          <p:nvPr/>
        </p:nvSpPr>
        <p:spPr>
          <a:xfrm>
            <a:off x="7574280" y="5331023"/>
            <a:ext cx="21907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65783" y="5246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Node.js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65783" y="5736431"/>
            <a:ext cx="56709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Node.js is a JavaScript runtime environment that provides a powerful platform for server-side development. Its event-driven, non-blocking nature enables efficient handling of concurrent requests, essential for a platform dealing with high volumes of transactions.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3775" y="889635"/>
            <a:ext cx="7029688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Trends in On-Demand Services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951071" y="1779865"/>
            <a:ext cx="22860" cy="5560100"/>
          </a:xfrm>
          <a:prstGeom prst="roundRect">
            <a:avLst>
              <a:gd name="adj" fmla="val 126322"/>
            </a:avLst>
          </a:prstGeom>
          <a:solidFill>
            <a:srgbClr val="D9D4C9"/>
          </a:solidFill>
          <a:ln/>
        </p:spPr>
      </p:sp>
      <p:sp>
        <p:nvSpPr>
          <p:cNvPr id="5" name="Shape 2"/>
          <p:cNvSpPr/>
          <p:nvPr/>
        </p:nvSpPr>
        <p:spPr>
          <a:xfrm>
            <a:off x="1156216" y="2201585"/>
            <a:ext cx="673775" cy="22860"/>
          </a:xfrm>
          <a:prstGeom prst="roundRect">
            <a:avLst>
              <a:gd name="adj" fmla="val 126322"/>
            </a:avLst>
          </a:prstGeom>
          <a:solidFill>
            <a:srgbClr val="D9D4C9"/>
          </a:solidFill>
          <a:ln/>
        </p:spPr>
      </p:sp>
      <p:sp>
        <p:nvSpPr>
          <p:cNvPr id="6" name="Shape 3"/>
          <p:cNvSpPr/>
          <p:nvPr/>
        </p:nvSpPr>
        <p:spPr>
          <a:xfrm>
            <a:off x="745927" y="1996440"/>
            <a:ext cx="433149" cy="433149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7" name="Text 4"/>
          <p:cNvSpPr/>
          <p:nvPr/>
        </p:nvSpPr>
        <p:spPr>
          <a:xfrm>
            <a:off x="894755" y="2068592"/>
            <a:ext cx="135374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021324" y="1972270"/>
            <a:ext cx="2406372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Increased Demand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2021324" y="2388513"/>
            <a:ext cx="6448901" cy="924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demand for on-demand services continues to rise, driven by factors such as convenience, affordability, and accessibility. This presents a significant opportunity for platforms like Drive on Demand.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56216" y="4119086"/>
            <a:ext cx="673775" cy="22860"/>
          </a:xfrm>
          <a:prstGeom prst="roundRect">
            <a:avLst>
              <a:gd name="adj" fmla="val 126322"/>
            </a:avLst>
          </a:prstGeom>
          <a:solidFill>
            <a:srgbClr val="D9D4C9"/>
          </a:solidFill>
          <a:ln/>
        </p:spPr>
      </p:sp>
      <p:sp>
        <p:nvSpPr>
          <p:cNvPr id="11" name="Shape 8"/>
          <p:cNvSpPr/>
          <p:nvPr/>
        </p:nvSpPr>
        <p:spPr>
          <a:xfrm>
            <a:off x="745927" y="3913942"/>
            <a:ext cx="433149" cy="433149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2" name="Text 9"/>
          <p:cNvSpPr/>
          <p:nvPr/>
        </p:nvSpPr>
        <p:spPr>
          <a:xfrm>
            <a:off x="882253" y="3986093"/>
            <a:ext cx="160496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2021324" y="3889772"/>
            <a:ext cx="3350062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Technological Advancements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2021324" y="4306014"/>
            <a:ext cx="6448901" cy="924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Advancements in mobile technology, GPS, and real-time communication have paved the way for the development of sophisticated on-demand platforms. These technologies are crucial for the functionality of Drive on Demand.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56216" y="6036588"/>
            <a:ext cx="673775" cy="22860"/>
          </a:xfrm>
          <a:prstGeom prst="roundRect">
            <a:avLst>
              <a:gd name="adj" fmla="val 126322"/>
            </a:avLst>
          </a:prstGeom>
          <a:solidFill>
            <a:srgbClr val="D9D4C9"/>
          </a:solidFill>
          <a:ln/>
        </p:spPr>
      </p:sp>
      <p:sp>
        <p:nvSpPr>
          <p:cNvPr id="16" name="Shape 13"/>
          <p:cNvSpPr/>
          <p:nvPr/>
        </p:nvSpPr>
        <p:spPr>
          <a:xfrm>
            <a:off x="745927" y="5831443"/>
            <a:ext cx="433149" cy="433149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7" name="Text 14"/>
          <p:cNvSpPr/>
          <p:nvPr/>
        </p:nvSpPr>
        <p:spPr>
          <a:xfrm>
            <a:off x="881301" y="5903595"/>
            <a:ext cx="162282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2021324" y="5807273"/>
            <a:ext cx="3529727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Shifting Consumer Preferences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2021324" y="6223516"/>
            <a:ext cx="6448901" cy="924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Consumers are increasingly seeking flexible and personalized experiences. This shift in preference is driving the adoption of on-demand services and fuels the growth potential of Drive on Demand.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463534"/>
            <a:ext cx="63104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Objective of the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512475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primary objective of this project is to develop a robust, user-friendly, and feature-rich platform that enables users to easily book and access transportation services. The platform will facilitate a seamless and convenient experience for both users and service providers, fostering a thriving community for on-demand transportation.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4155"/>
            <a:ext cx="11240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Technology and Hardware Requirements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89910"/>
            <a:ext cx="36529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Development Environment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71054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powerful computer with a multi-core processor, sufficient RAM, and a fast SSD drive is recommended for efficient development and testing. The developer environment should include a code editor or IDE with support for JavaScript, React, Node.js, MongoDB, and related tools.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089910"/>
            <a:ext cx="28369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Server Requirements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671054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platform will require a reliable server with sufficient processing power, storage space, and bandwidth to handle user traffic and data storage. A cloud-based hosting solution like AWS or Azure offers scalability and flexibility for accommodating future growth.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0899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Client Requirements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671054"/>
            <a:ext cx="3978116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will need a modern web browser and a stable internet connection to access and utilize the Drive on Demand website. The platform should be optimized for both desktop and mobile devices to provide a seamless experience across platforms.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2787" y="626150"/>
            <a:ext cx="5096351" cy="550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Software Requirements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02787" y="1440537"/>
            <a:ext cx="7911227" cy="6162913"/>
          </a:xfrm>
          <a:prstGeom prst="roundRect">
            <a:avLst>
              <a:gd name="adj" fmla="val 42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10407" y="1448157"/>
            <a:ext cx="7895153" cy="5081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287453" y="1561386"/>
            <a:ext cx="227540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Category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8922663" y="1561386"/>
            <a:ext cx="227159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Software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1554063" y="1561386"/>
            <a:ext cx="227540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Description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110407" y="1956316"/>
            <a:ext cx="7895153" cy="10715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287453" y="2069544"/>
            <a:ext cx="227540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Languages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8922663" y="2069544"/>
            <a:ext cx="227159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JavaScript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11554063" y="2069544"/>
            <a:ext cx="2275403" cy="845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both frontend (React) and backend (Node.js) development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10407" y="3027878"/>
            <a:ext cx="7895153" cy="10715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287453" y="3141107"/>
            <a:ext cx="227540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Frontend Framework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8922663" y="3141107"/>
            <a:ext cx="227159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React.js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11554063" y="3141107"/>
            <a:ext cx="2275403" cy="845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creating the user interface, providing a robust and efficient architecture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110407" y="4099441"/>
            <a:ext cx="7895153" cy="10715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287453" y="4212669"/>
            <a:ext cx="227540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Backend Framework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8922663" y="4212669"/>
            <a:ext cx="227159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Express.js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11554063" y="4212669"/>
            <a:ext cx="2275403" cy="845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handling server-side logic and API endpoints, enabling efficient communication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6110407" y="5171003"/>
            <a:ext cx="7895153" cy="10715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287453" y="5284232"/>
            <a:ext cx="227540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Database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8922663" y="5284232"/>
            <a:ext cx="227159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MongoDB</a:t>
            </a:r>
            <a:endParaRPr lang="en-US" sz="1350" dirty="0"/>
          </a:p>
        </p:txBody>
      </p:sp>
      <p:sp>
        <p:nvSpPr>
          <p:cNvPr id="24" name="Text 21"/>
          <p:cNvSpPr/>
          <p:nvPr/>
        </p:nvSpPr>
        <p:spPr>
          <a:xfrm>
            <a:off x="11554063" y="5284232"/>
            <a:ext cx="2275403" cy="845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storing user data, vehicle information, bookings, and other essential information</a:t>
            </a:r>
            <a:endParaRPr lang="en-US" sz="1350" dirty="0"/>
          </a:p>
        </p:txBody>
      </p:sp>
      <p:sp>
        <p:nvSpPr>
          <p:cNvPr id="25" name="Shape 22"/>
          <p:cNvSpPr/>
          <p:nvPr/>
        </p:nvSpPr>
        <p:spPr>
          <a:xfrm>
            <a:off x="6110407" y="6242566"/>
            <a:ext cx="7895153" cy="135326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6287453" y="6355794"/>
            <a:ext cx="227540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Version Control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8922663" y="6355794"/>
            <a:ext cx="2271593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Git</a:t>
            </a:r>
            <a:endParaRPr lang="en-US" sz="1350" dirty="0"/>
          </a:p>
        </p:txBody>
      </p:sp>
      <p:sp>
        <p:nvSpPr>
          <p:cNvPr id="28" name="Text 25"/>
          <p:cNvSpPr/>
          <p:nvPr/>
        </p:nvSpPr>
        <p:spPr>
          <a:xfrm>
            <a:off x="11554063" y="6355794"/>
            <a:ext cx="2275403" cy="1126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 managing code changes, tracking progress, and collaborating with other developers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761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3301" y="3020854"/>
            <a:ext cx="11160443" cy="619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Key Modules of the Drive on Demand Website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93301" y="3937040"/>
            <a:ext cx="6522958" cy="1775222"/>
          </a:xfrm>
          <a:prstGeom prst="roundRect">
            <a:avLst>
              <a:gd name="adj" fmla="val 1674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891302" y="4135041"/>
            <a:ext cx="2476143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User Authentication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91302" y="4563428"/>
            <a:ext cx="6126956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module handles user registration, login, and profile management. It ensures secure access and safeguards user data.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4260" y="3937040"/>
            <a:ext cx="6522958" cy="1775222"/>
          </a:xfrm>
          <a:prstGeom prst="roundRect">
            <a:avLst>
              <a:gd name="adj" fmla="val 1674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7612261" y="4135041"/>
            <a:ext cx="2568893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Service Management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12261" y="4563428"/>
            <a:ext cx="6126956" cy="9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module manages the listing of available services, including vehicle types, pricing, and availability. It enables service providers to register and update their information.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3301" y="5910263"/>
            <a:ext cx="6522958" cy="1775222"/>
          </a:xfrm>
          <a:prstGeom prst="roundRect">
            <a:avLst>
              <a:gd name="adj" fmla="val 1674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891302" y="6108263"/>
            <a:ext cx="271272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Booking and Payment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91302" y="6536650"/>
            <a:ext cx="6126956" cy="9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module handles the booking process, including selecting a service, specifying pickup and drop-off locations, and facilitating secure payment processing.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4260" y="5910263"/>
            <a:ext cx="6522958" cy="1775222"/>
          </a:xfrm>
          <a:prstGeom prst="roundRect">
            <a:avLst>
              <a:gd name="adj" fmla="val 1674"/>
            </a:avLst>
          </a:prstGeom>
          <a:solidFill>
            <a:srgbClr val="F3EEE3"/>
          </a:solidFill>
          <a:ln/>
        </p:spPr>
      </p:sp>
      <p:sp>
        <p:nvSpPr>
          <p:cNvPr id="14" name="Text 11"/>
          <p:cNvSpPr/>
          <p:nvPr/>
        </p:nvSpPr>
        <p:spPr>
          <a:xfrm>
            <a:off x="7612261" y="6108263"/>
            <a:ext cx="2476143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Real-time Tracking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612261" y="6536650"/>
            <a:ext cx="6126956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module allows users to track the location of their booked service in real-time, providing transparency and peace of mind.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000" y="447080"/>
            <a:ext cx="5516761" cy="508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Workflow and User Journey</a:t>
            </a:r>
            <a:endParaRPr lang="en-US" sz="3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000" y="1280279"/>
            <a:ext cx="812959" cy="13007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5798" y="1442799"/>
            <a:ext cx="2302669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User Registration/Login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625798" y="1794272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New users can register for an account, while existing users can log in to access the platform.</a:t>
            </a:r>
            <a:endParaRPr lang="en-US" sz="12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000" y="2581037"/>
            <a:ext cx="812959" cy="130075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25798" y="2743557"/>
            <a:ext cx="203251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Service Selection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625798" y="3095030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browse available services, including vehicle types, pricing, and availability, based on their location and preferences.</a:t>
            </a:r>
            <a:endParaRPr lang="en-US" sz="12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00" y="3881795"/>
            <a:ext cx="812959" cy="130075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25798" y="4044315"/>
            <a:ext cx="203251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Booking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625798" y="4395788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book a service by specifying pickup and drop-off locations, choosing a preferred time, and confirming their details.</a:t>
            </a:r>
            <a:endParaRPr lang="en-US" sz="12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00" y="5182553"/>
            <a:ext cx="812959" cy="130075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25798" y="5345073"/>
            <a:ext cx="203251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Real-time Tracking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1625798" y="5696545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track the location of their booked service in real-time, providing visibility and peace of mind.</a:t>
            </a:r>
            <a:endParaRPr lang="en-US" sz="12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000" y="6483310"/>
            <a:ext cx="812959" cy="130075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25798" y="6645831"/>
            <a:ext cx="2515553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Payment and Completion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1625798" y="6997303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securely pay for their booked service and receive confirmation upon completion of the ride.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8774" y="559475"/>
            <a:ext cx="4777621" cy="597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Project Reports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774" y="1443276"/>
            <a:ext cx="477679" cy="47767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8774" y="2112050"/>
            <a:ext cx="238875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Goals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68774" y="2525197"/>
            <a:ext cx="7806452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project reports will document the project goals, including key performance indicators (KPIs) related to user acquisition, service utilization, and overall platform satisfaction.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74" y="3709988"/>
            <a:ext cx="477679" cy="47767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68774" y="4378762"/>
            <a:ext cx="238875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Technical Details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68774" y="4791908"/>
            <a:ext cx="7806452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Detailed technical specifications, including code structure, database design, API endpoints, and security measures, will be documented for reference and future development.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774" y="5976699"/>
            <a:ext cx="477679" cy="47767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68774" y="6645473"/>
            <a:ext cx="238875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Hardware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68774" y="7058620"/>
            <a:ext cx="7806452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reports will outline the hardware requirements, including server specifications, database configuration, and network infrastructure, ensuring a reliable and scalable platform.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2024-11-14T06:12:29Z</dcterms:created>
  <dcterms:modified xsi:type="dcterms:W3CDTF">2024-11-14T06:12:29Z</dcterms:modified>
</cp:coreProperties>
</file>